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42"/>
  </p:notesMasterIdLst>
  <p:handoutMasterIdLst>
    <p:handoutMasterId r:id="rId43"/>
  </p:handoutMasterIdLst>
  <p:sldIdLst>
    <p:sldId id="257" r:id="rId3"/>
    <p:sldId id="258" r:id="rId4"/>
    <p:sldId id="259" r:id="rId5"/>
    <p:sldId id="308" r:id="rId6"/>
    <p:sldId id="301" r:id="rId7"/>
    <p:sldId id="307" r:id="rId8"/>
    <p:sldId id="311" r:id="rId9"/>
    <p:sldId id="350" r:id="rId10"/>
    <p:sldId id="358" r:id="rId11"/>
    <p:sldId id="321" r:id="rId12"/>
    <p:sldId id="319" r:id="rId13"/>
    <p:sldId id="338" r:id="rId14"/>
    <p:sldId id="332" r:id="rId15"/>
    <p:sldId id="334" r:id="rId16"/>
    <p:sldId id="361" r:id="rId17"/>
    <p:sldId id="364" r:id="rId18"/>
    <p:sldId id="365" r:id="rId19"/>
    <p:sldId id="366" r:id="rId20"/>
    <p:sldId id="339" r:id="rId21"/>
    <p:sldId id="340" r:id="rId22"/>
    <p:sldId id="344" r:id="rId23"/>
    <p:sldId id="345" r:id="rId24"/>
    <p:sldId id="346" r:id="rId25"/>
    <p:sldId id="349" r:id="rId26"/>
    <p:sldId id="354" r:id="rId27"/>
    <p:sldId id="320" r:id="rId28"/>
    <p:sldId id="318" r:id="rId29"/>
    <p:sldId id="342" r:id="rId30"/>
    <p:sldId id="343" r:id="rId31"/>
    <p:sldId id="314" r:id="rId32"/>
    <p:sldId id="315" r:id="rId33"/>
    <p:sldId id="316" r:id="rId34"/>
    <p:sldId id="317" r:id="rId35"/>
    <p:sldId id="347" r:id="rId36"/>
    <p:sldId id="310" r:id="rId37"/>
    <p:sldId id="305" r:id="rId38"/>
    <p:sldId id="356" r:id="rId39"/>
    <p:sldId id="326" r:id="rId40"/>
    <p:sldId id="357" r:id="rId41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26284"/>
    <a:srgbClr val="024A70"/>
    <a:srgbClr val="06A11B"/>
    <a:srgbClr val="13B019"/>
    <a:srgbClr val="E9E6E6"/>
    <a:srgbClr val="16A71A"/>
    <a:srgbClr val="519DD4"/>
    <a:srgbClr val="272822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1" autoAdjust="0"/>
    <p:restoredTop sz="94286" autoAdjust="0"/>
  </p:normalViewPr>
  <p:slideViewPr>
    <p:cSldViewPr snapToGrid="0" showGuides="1">
      <p:cViewPr varScale="1">
        <p:scale>
          <a:sx n="66" d="100"/>
          <a:sy n="66" d="100"/>
        </p:scale>
        <p:origin x="336" y="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623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5648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720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961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2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43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700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585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025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45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788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335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6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360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869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78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1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89489" y="248478"/>
            <a:ext cx="11797101" cy="64262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 rot="10800000">
            <a:off x="-33987" y="0"/>
            <a:ext cx="1316135" cy="1282148"/>
            <a:chOff x="8016240" y="2682240"/>
            <a:chExt cx="4286449" cy="4175760"/>
          </a:xfrm>
        </p:grpSpPr>
        <p:sp>
          <p:nvSpPr>
            <p:cNvPr id="5" name="菱形 4"/>
            <p:cNvSpPr/>
            <p:nvPr/>
          </p:nvSpPr>
          <p:spPr>
            <a:xfrm>
              <a:off x="10055566" y="2995135"/>
              <a:ext cx="2247123" cy="2247123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菱形 6"/>
            <p:cNvSpPr/>
            <p:nvPr/>
          </p:nvSpPr>
          <p:spPr>
            <a:xfrm>
              <a:off x="9043394" y="3556238"/>
              <a:ext cx="2737132" cy="2737132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菱形 7"/>
            <p:cNvSpPr/>
            <p:nvPr/>
          </p:nvSpPr>
          <p:spPr>
            <a:xfrm>
              <a:off x="11285583" y="3754827"/>
              <a:ext cx="645347" cy="645348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文本框 17"/>
          <p:cNvSpPr txBox="1"/>
          <p:nvPr userDrawn="1"/>
        </p:nvSpPr>
        <p:spPr>
          <a:xfrm>
            <a:off x="307783" y="41885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361A3C-3D04-D542-8CD2-4739028BD23A}" type="slidenum">
              <a:rPr kumimoji="1" lang="zh-CN" altLang="en-US" smtClean="0">
                <a:solidFill>
                  <a:schemeClr val="bg1"/>
                </a:solidFill>
              </a:rPr>
              <a:t>‹#›</a:t>
            </a:fld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r="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B13EA0-9642-8C3A-4C35-914B36A3A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8" y="9727"/>
            <a:ext cx="2144396" cy="286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直角三角形 11"/>
          <p:cNvSpPr/>
          <p:nvPr/>
        </p:nvSpPr>
        <p:spPr>
          <a:xfrm rot="8100000">
            <a:off x="7374553" y="576834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10104120" y="2726638"/>
            <a:ext cx="1676400" cy="1676400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-4190020" y="-3165716"/>
            <a:ext cx="8380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4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C</a:t>
            </a:r>
            <a:r>
              <a:rPr lang="zh-CN" altLang="en-US" sz="9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4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语言游戏作业</a:t>
            </a:r>
            <a:endParaRPr kumimoji="1" lang="zh-CN" altLang="en-US" sz="9600" dirty="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4000"/>
                  </a:srgbClr>
                </a:outerShdw>
              </a:effectLst>
              <a:latin typeface="优设标题黑" panose="00000500000000000000" charset="-122"/>
              <a:ea typeface="优设标题黑" panose="00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9311392" y="33395"/>
            <a:ext cx="5106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9600" dirty="0">
                <a:solidFill>
                  <a:schemeClr val="bg1"/>
                </a:solidFill>
                <a:latin typeface="+mj-ea"/>
                <a:ea typeface="+mj-ea"/>
              </a:rPr>
              <a:t>成果展示</a:t>
            </a:r>
          </a:p>
        </p:txBody>
      </p:sp>
      <p:sp>
        <p:nvSpPr>
          <p:cNvPr id="6" name="直角三角形 5"/>
          <p:cNvSpPr/>
          <p:nvPr/>
        </p:nvSpPr>
        <p:spPr>
          <a:xfrm flipH="1">
            <a:off x="8033075" y="2682240"/>
            <a:ext cx="4175760" cy="4175760"/>
          </a:xfrm>
          <a:prstGeom prst="rtTriangle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8912186" y="3733169"/>
            <a:ext cx="2150553" cy="2150553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8588592" y="2444991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40150" y="4452862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9304080" y="-1699623"/>
            <a:ext cx="7758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4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植物大战僵尸</a:t>
            </a:r>
            <a:endParaRPr kumimoji="1" lang="zh-CN" altLang="en-US" sz="9600" dirty="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4000"/>
                  </a:srgbClr>
                </a:outerShdw>
              </a:effectLst>
              <a:latin typeface="优设标题黑" panose="00000500000000000000" charset="-122"/>
              <a:ea typeface="优设标题黑" panose="00000500000000000000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E7659C-061E-9F69-0EAD-908EA6D576F6}"/>
              </a:ext>
            </a:extLst>
          </p:cNvPr>
          <p:cNvSpPr/>
          <p:nvPr/>
        </p:nvSpPr>
        <p:spPr>
          <a:xfrm>
            <a:off x="0" y="9727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EBF8B7">
                  <a:alpha val="55000"/>
                </a:srgbClr>
              </a:gs>
              <a:gs pos="0">
                <a:srgbClr val="EBF8B7">
                  <a:alpha val="8000"/>
                </a:srgbClr>
              </a:gs>
              <a:gs pos="65000">
                <a:srgbClr val="EBF8B7">
                  <a:alpha val="55000"/>
                </a:srgbClr>
              </a:gs>
              <a:gs pos="100000">
                <a:srgbClr val="EBF8B7">
                  <a:alpha val="0"/>
                </a:srgb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菱形 19"/>
          <p:cNvSpPr/>
          <p:nvPr/>
        </p:nvSpPr>
        <p:spPr>
          <a:xfrm>
            <a:off x="11011840" y="2742950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菱形 20"/>
          <p:cNvSpPr/>
          <p:nvPr/>
        </p:nvSpPr>
        <p:spPr>
          <a:xfrm>
            <a:off x="7288589" y="5368015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9C4263-A753-3A6E-3748-F99CCB44A465}"/>
              </a:ext>
            </a:extLst>
          </p:cNvPr>
          <p:cNvSpPr/>
          <p:nvPr/>
        </p:nvSpPr>
        <p:spPr>
          <a:xfrm>
            <a:off x="11334513" y="-4256643"/>
            <a:ext cx="5724644" cy="258532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123A31"/>
                </a:solidFill>
                <a:effectLst/>
              </a:rPr>
              <a:t>C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123A31"/>
                </a:solidFill>
                <a:effectLst/>
              </a:rPr>
              <a:t>语言游戏作业</a:t>
            </a:r>
            <a:endParaRPr lang="en-US" altLang="zh-C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123A31"/>
              </a:solidFill>
              <a:effectLst/>
            </a:endParaRPr>
          </a:p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123A31"/>
                </a:solidFill>
              </a:rPr>
              <a:t>——</a:t>
            </a: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123A31"/>
                </a:solidFill>
              </a:rPr>
              <a:t>植物大战僵尸</a:t>
            </a:r>
            <a:endParaRPr lang="en-US" altLang="zh-CN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123A31"/>
              </a:solidFill>
            </a:endParaRPr>
          </a:p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123A31"/>
                </a:solidFill>
                <a:effectLst/>
              </a:rPr>
              <a:t>成果展示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622C53-E3DC-7947-9AAE-D6249E4F76F2}"/>
              </a:ext>
            </a:extLst>
          </p:cNvPr>
          <p:cNvSpPr/>
          <p:nvPr/>
        </p:nvSpPr>
        <p:spPr>
          <a:xfrm>
            <a:off x="2816540" y="2191837"/>
            <a:ext cx="572464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3462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  <a:r>
              <a:rPr lang="zh-CN" altLang="en-US" sz="5400" b="1" cap="none" spc="0" dirty="0">
                <a:ln w="13462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语言游戏作业</a:t>
            </a:r>
            <a:endParaRPr lang="en-US" altLang="zh-CN" sz="5400" b="1" cap="none" spc="0" dirty="0">
              <a:ln w="13462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zh-CN" sz="5400" b="1" cap="none" spc="0" dirty="0">
                <a:ln w="13462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——</a:t>
            </a:r>
            <a:r>
              <a:rPr lang="zh-CN" altLang="en-US" sz="5400" b="1" cap="none" spc="0" dirty="0">
                <a:ln w="13462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植物大战僵尸</a:t>
            </a:r>
            <a:endParaRPr lang="en-US" altLang="zh-CN" sz="5400" b="1" cap="none" spc="0" dirty="0">
              <a:ln w="13462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 w="13462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成果展示</a:t>
            </a:r>
          </a:p>
        </p:txBody>
      </p:sp>
      <p:pic>
        <p:nvPicPr>
          <p:cNvPr id="13" name="LauraShigihara-ZombiesOnYourLawn">
            <a:hlinkClick r:id="" action="ppaction://media"/>
            <a:extLst>
              <a:ext uri="{FF2B5EF4-FFF2-40B4-BE49-F238E27FC236}">
                <a16:creationId xmlns:a16="http://schemas.microsoft.com/office/drawing/2014/main" id="{0194C353-CB9C-454F-5550-DFB78BE75C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8800" y="7992612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34549" y="2738781"/>
            <a:ext cx="7880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子弹判定</a:t>
            </a:r>
            <a:r>
              <a:rPr kumimoji="1" lang="en-US" altLang="zh-CN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BUG</a:t>
            </a:r>
            <a:endParaRPr kumimoji="1" lang="zh-CN" altLang="en-US" sz="6600" dirty="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60512" y="2161626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kumimoji="1" lang="zh-CN" altLang="en-US" sz="280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118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4677AA6-6199-9F4B-D872-89A7A186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09" y="409574"/>
            <a:ext cx="6200775" cy="30194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2E6ECC-1F42-3154-B32D-93FB24416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09" y="3700462"/>
            <a:ext cx="6817659" cy="990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D0BBEC-575E-2C94-D525-C0859E2FF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09" y="4962525"/>
            <a:ext cx="6810375" cy="8382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5128943-7F24-8EAE-5C95-6186E120E401}"/>
              </a:ext>
            </a:extLst>
          </p:cNvPr>
          <p:cNvSpPr/>
          <p:nvPr/>
        </p:nvSpPr>
        <p:spPr>
          <a:xfrm>
            <a:off x="2260600" y="5381625"/>
            <a:ext cx="6625568" cy="419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0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34549" y="2738781"/>
            <a:ext cx="7880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音乐播放</a:t>
            </a:r>
            <a:r>
              <a:rPr kumimoji="1" lang="en-US" altLang="zh-CN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BUG</a:t>
            </a:r>
            <a:endParaRPr kumimoji="1" lang="zh-CN" altLang="en-US" sz="6600" dirty="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60512" y="2161626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kumimoji="1" lang="zh-CN" altLang="en-US" sz="280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076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D5EB8-42EF-01FF-4747-7E9B0218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00"/>
            <a:ext cx="6554176" cy="6459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74DC61-A095-5525-2196-D76AD1E8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18" y="0"/>
            <a:ext cx="4751153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A007F3-5785-2C8F-CB82-0BF14362F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013" y="2495549"/>
            <a:ext cx="5991225" cy="18669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E2A6D0-1F64-49FB-AF0D-4F7EA87F2EDA}"/>
              </a:ext>
            </a:extLst>
          </p:cNvPr>
          <p:cNvSpPr/>
          <p:nvPr/>
        </p:nvSpPr>
        <p:spPr>
          <a:xfrm>
            <a:off x="9397358" y="8110259"/>
            <a:ext cx="4851835" cy="349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DBFA74F-EF96-3FEA-4073-B6AA5BEF3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6838" y="-45677"/>
            <a:ext cx="1743075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52ED83-5CD1-8875-9A28-583B29002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518" y="-35322"/>
            <a:ext cx="988256" cy="2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D5EB8-42EF-01FF-4747-7E9B0218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00"/>
            <a:ext cx="6554176" cy="6459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74DC61-A095-5525-2196-D76AD1E8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18" y="0"/>
            <a:ext cx="4751153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A007F3-5785-2C8F-CB82-0BF14362F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033" y="2268368"/>
            <a:ext cx="5991225" cy="18669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E2A6D0-1F64-49FB-AF0D-4F7EA87F2EDA}"/>
              </a:ext>
            </a:extLst>
          </p:cNvPr>
          <p:cNvSpPr/>
          <p:nvPr/>
        </p:nvSpPr>
        <p:spPr>
          <a:xfrm>
            <a:off x="9758094" y="7336963"/>
            <a:ext cx="4156677" cy="863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DBFA74F-EF96-3FEA-4073-B6AA5BEF3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8414"/>
            <a:ext cx="1743075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52ED83-5CD1-8875-9A28-583B29002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518" y="-35322"/>
            <a:ext cx="988256" cy="2346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A78A55-F5AF-CA1C-2CF8-BB9EBA969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2013" y="3201818"/>
            <a:ext cx="72294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2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D5EB8-42EF-01FF-4747-7E9B0218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00"/>
            <a:ext cx="6554176" cy="6459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74DC61-A095-5525-2196-D76AD1E8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18" y="0"/>
            <a:ext cx="4751153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A007F3-5785-2C8F-CB82-0BF14362F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161" y="-2258874"/>
            <a:ext cx="5991225" cy="1866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BFA74F-EF96-3FEA-4073-B6AA5BEF3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8414"/>
            <a:ext cx="1743075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52ED83-5CD1-8875-9A28-583B29002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518" y="-35322"/>
            <a:ext cx="988256" cy="2346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AC2EAA-B5D3-D69A-E0E1-0477141A3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908" y="3428999"/>
            <a:ext cx="7229475" cy="7715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E2A6D0-1F64-49FB-AF0D-4F7EA87F2EDA}"/>
              </a:ext>
            </a:extLst>
          </p:cNvPr>
          <p:cNvSpPr/>
          <p:nvPr/>
        </p:nvSpPr>
        <p:spPr>
          <a:xfrm>
            <a:off x="32658" y="12817"/>
            <a:ext cx="1871133" cy="33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21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D5EB8-42EF-01FF-4747-7E9B0218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00"/>
            <a:ext cx="6554176" cy="6459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74DC61-A095-5525-2196-D76AD1E8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18" y="0"/>
            <a:ext cx="4751153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BFA74F-EF96-3FEA-4073-B6AA5BEF3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14"/>
            <a:ext cx="1743075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52ED83-5CD1-8875-9A28-583B29002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518" y="-35322"/>
            <a:ext cx="988256" cy="2346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AC2EAA-B5D3-D69A-E0E1-0477141A3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035" y="-1668294"/>
            <a:ext cx="7229475" cy="7715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E2A6D0-1F64-49FB-AF0D-4F7EA87F2EDA}"/>
              </a:ext>
            </a:extLst>
          </p:cNvPr>
          <p:cNvSpPr/>
          <p:nvPr/>
        </p:nvSpPr>
        <p:spPr>
          <a:xfrm>
            <a:off x="-2513904" y="6132122"/>
            <a:ext cx="1871133" cy="33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3B74F5-A219-8BDB-32A3-FCAE891D5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264" y="1980564"/>
            <a:ext cx="5815128" cy="11242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5DB6E7-94B7-788D-6DA9-06E209E63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5045" y="3231979"/>
            <a:ext cx="8410575" cy="10191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2D46DDA-9A60-6AD2-4B3D-DF3ED38BEC9A}"/>
              </a:ext>
            </a:extLst>
          </p:cNvPr>
          <p:cNvSpPr/>
          <p:nvPr/>
        </p:nvSpPr>
        <p:spPr>
          <a:xfrm>
            <a:off x="-2361504" y="6284522"/>
            <a:ext cx="1871133" cy="33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D5EB8-42EF-01FF-4747-7E9B0218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00"/>
            <a:ext cx="6554176" cy="6459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74DC61-A095-5525-2196-D76AD1E8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18" y="0"/>
            <a:ext cx="4751153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BFA74F-EF96-3FEA-4073-B6AA5BEF3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14"/>
            <a:ext cx="1743075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52ED83-5CD1-8875-9A28-583B29002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518" y="-35322"/>
            <a:ext cx="988256" cy="2346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E2A6D0-1F64-49FB-AF0D-4F7EA87F2EDA}"/>
              </a:ext>
            </a:extLst>
          </p:cNvPr>
          <p:cNvSpPr/>
          <p:nvPr/>
        </p:nvSpPr>
        <p:spPr>
          <a:xfrm>
            <a:off x="107100" y="1745942"/>
            <a:ext cx="1871133" cy="33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3B74F5-A219-8BDB-32A3-FCAE891D5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521" y="1745942"/>
            <a:ext cx="4286250" cy="828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5DB6E7-94B7-788D-6DA9-06E209E63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4935" y="2842011"/>
            <a:ext cx="8410575" cy="10191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3D8802D-9ACA-7659-3D40-186851A7F6DC}"/>
              </a:ext>
            </a:extLst>
          </p:cNvPr>
          <p:cNvSpPr/>
          <p:nvPr/>
        </p:nvSpPr>
        <p:spPr>
          <a:xfrm>
            <a:off x="418522" y="6170455"/>
            <a:ext cx="4471112" cy="33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3DBB0D8-6A21-B526-F832-7FE314D88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97996" y="3861186"/>
            <a:ext cx="4914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2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D5EB8-42EF-01FF-4747-7E9B0218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00"/>
            <a:ext cx="6554176" cy="6459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74DC61-A095-5525-2196-D76AD1E8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18" y="0"/>
            <a:ext cx="4751153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BFA74F-EF96-3FEA-4073-B6AA5BEF3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14"/>
            <a:ext cx="1743075" cy="34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52ED83-5CD1-8875-9A28-583B29002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518" y="-35322"/>
            <a:ext cx="988256" cy="2346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E2A6D0-1F64-49FB-AF0D-4F7EA87F2EDA}"/>
              </a:ext>
            </a:extLst>
          </p:cNvPr>
          <p:cNvSpPr/>
          <p:nvPr/>
        </p:nvSpPr>
        <p:spPr>
          <a:xfrm>
            <a:off x="107100" y="1745942"/>
            <a:ext cx="1871133" cy="33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3B74F5-A219-8BDB-32A3-FCAE891D5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521" y="1745942"/>
            <a:ext cx="4286250" cy="828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5DB6E7-94B7-788D-6DA9-06E209E63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4935" y="2842011"/>
            <a:ext cx="8410575" cy="10191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3D8802D-9ACA-7659-3D40-186851A7F6DC}"/>
              </a:ext>
            </a:extLst>
          </p:cNvPr>
          <p:cNvSpPr/>
          <p:nvPr/>
        </p:nvSpPr>
        <p:spPr>
          <a:xfrm>
            <a:off x="418522" y="6170455"/>
            <a:ext cx="4471112" cy="33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02D673-0788-B7F7-E762-7A33B65DF1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72" y="4002280"/>
            <a:ext cx="4914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34549" y="2738781"/>
            <a:ext cx="7880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“</a:t>
            </a:r>
            <a:r>
              <a:rPr kumimoji="1" lang="zh-CN" altLang="en-US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火爆”辣椒 </a:t>
            </a:r>
            <a:r>
              <a:rPr kumimoji="1" lang="en-US" altLang="zh-CN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BUG</a:t>
            </a:r>
            <a:endParaRPr kumimoji="1" lang="zh-CN" altLang="en-US" sz="6600" dirty="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60512" y="2161626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kumimoji="1" lang="zh-CN" altLang="en-US" sz="280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49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876EBC3-B4D6-473E-22AD-C3E8B36CA3B7}"/>
              </a:ext>
            </a:extLst>
          </p:cNvPr>
          <p:cNvSpPr/>
          <p:nvPr/>
        </p:nvSpPr>
        <p:spPr>
          <a:xfrm>
            <a:off x="0" y="1778"/>
            <a:ext cx="12192000" cy="6858000"/>
          </a:xfrm>
          <a:prstGeom prst="rect">
            <a:avLst/>
          </a:prstGeom>
          <a:gradFill flip="none" rotWithShape="1">
            <a:gsLst>
              <a:gs pos="60000">
                <a:srgbClr val="6EBBDC"/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  <a:gs pos="74000">
                <a:srgbClr val="41ABD2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直角三角形 24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23" name="菱形 22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菱形 25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菱形 28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41654" y="2567585"/>
            <a:ext cx="3286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kumimoji="1"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1494" y="1668356"/>
            <a:ext cx="1852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4664364" y="594708"/>
            <a:ext cx="5019318" cy="833917"/>
            <a:chOff x="3840202" y="1066003"/>
            <a:chExt cx="5019318" cy="833917"/>
          </a:xfrm>
        </p:grpSpPr>
        <p:sp>
          <p:nvSpPr>
            <p:cNvPr id="32" name="圆角矩形 31"/>
            <p:cNvSpPr/>
            <p:nvPr/>
          </p:nvSpPr>
          <p:spPr>
            <a:xfrm>
              <a:off x="4378960" y="1066003"/>
              <a:ext cx="4480560" cy="833917"/>
            </a:xfrm>
            <a:prstGeom prst="roundRect">
              <a:avLst>
                <a:gd name="adj" fmla="val 6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672982" y="1157727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游戏简单介绍</a:t>
              </a: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840202" y="1210941"/>
              <a:ext cx="736358" cy="553998"/>
            </a:xfrm>
            <a:prstGeom prst="roundRect">
              <a:avLst>
                <a:gd name="adj" fmla="val 6259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27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864377" y="1208825"/>
              <a:ext cx="688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O1</a:t>
              </a:r>
              <a:endParaRPr kumimoji="1"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664364" y="1758495"/>
            <a:ext cx="5019318" cy="833917"/>
            <a:chOff x="3840202" y="1066003"/>
            <a:chExt cx="5019318" cy="833917"/>
          </a:xfrm>
        </p:grpSpPr>
        <p:sp>
          <p:nvSpPr>
            <p:cNvPr id="37" name="圆角矩形 36"/>
            <p:cNvSpPr/>
            <p:nvPr/>
          </p:nvSpPr>
          <p:spPr>
            <a:xfrm>
              <a:off x="4378960" y="1066003"/>
              <a:ext cx="4480560" cy="833917"/>
            </a:xfrm>
            <a:prstGeom prst="roundRect">
              <a:avLst>
                <a:gd name="adj" fmla="val 6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672982" y="1157727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游戏实机演示</a:t>
              </a: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3840202" y="1210941"/>
              <a:ext cx="736358" cy="553998"/>
            </a:xfrm>
            <a:prstGeom prst="roundRect">
              <a:avLst>
                <a:gd name="adj" fmla="val 6259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27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864377" y="1208825"/>
              <a:ext cx="688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>
                  <a:solidFill>
                    <a:schemeClr val="bg1"/>
                  </a:solidFill>
                  <a:latin typeface="+mj-ea"/>
                  <a:ea typeface="+mj-ea"/>
                </a:rPr>
                <a:t>O2</a:t>
              </a:r>
              <a:endParaRPr kumimoji="1" lang="zh-CN" altLang="en-US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664364" y="2969546"/>
            <a:ext cx="5019318" cy="833917"/>
            <a:chOff x="3840202" y="1066003"/>
            <a:chExt cx="5019318" cy="833917"/>
          </a:xfrm>
        </p:grpSpPr>
        <p:sp>
          <p:nvSpPr>
            <p:cNvPr id="42" name="圆角矩形 41"/>
            <p:cNvSpPr/>
            <p:nvPr/>
          </p:nvSpPr>
          <p:spPr>
            <a:xfrm>
              <a:off x="4378960" y="1066003"/>
              <a:ext cx="4480560" cy="833917"/>
            </a:xfrm>
            <a:prstGeom prst="roundRect">
              <a:avLst>
                <a:gd name="adj" fmla="val 6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672982" y="1157727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游戏代码展示</a:t>
              </a: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3840202" y="1210941"/>
              <a:ext cx="736358" cy="553998"/>
            </a:xfrm>
            <a:prstGeom prst="roundRect">
              <a:avLst>
                <a:gd name="adj" fmla="val 6259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27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377" y="1208825"/>
              <a:ext cx="688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>
                  <a:solidFill>
                    <a:schemeClr val="bg1"/>
                  </a:solidFill>
                  <a:latin typeface="+mj-ea"/>
                  <a:ea typeface="+mj-ea"/>
                </a:rPr>
                <a:t>O3</a:t>
              </a:r>
              <a:endParaRPr kumimoji="1" lang="zh-CN" altLang="en-US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64364" y="4059712"/>
            <a:ext cx="5019318" cy="833917"/>
            <a:chOff x="3840202" y="1066003"/>
            <a:chExt cx="5019318" cy="833917"/>
          </a:xfrm>
        </p:grpSpPr>
        <p:sp>
          <p:nvSpPr>
            <p:cNvPr id="47" name="圆角矩形 46"/>
            <p:cNvSpPr/>
            <p:nvPr/>
          </p:nvSpPr>
          <p:spPr>
            <a:xfrm>
              <a:off x="4378960" y="1066003"/>
              <a:ext cx="4480560" cy="833917"/>
            </a:xfrm>
            <a:prstGeom prst="roundRect">
              <a:avLst>
                <a:gd name="adj" fmla="val 6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672984" y="1157727"/>
              <a:ext cx="26949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BUG</a:t>
              </a:r>
              <a:r>
                <a:rPr kumimoji="1"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解决过程</a:t>
              </a: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3840202" y="1210941"/>
              <a:ext cx="736358" cy="553998"/>
            </a:xfrm>
            <a:prstGeom prst="roundRect">
              <a:avLst>
                <a:gd name="adj" fmla="val 6259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27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864377" y="1208825"/>
              <a:ext cx="688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>
                  <a:solidFill>
                    <a:schemeClr val="bg1"/>
                  </a:solidFill>
                  <a:latin typeface="+mj-ea"/>
                  <a:ea typeface="+mj-ea"/>
                </a:rPr>
                <a:t>O4</a:t>
              </a:r>
              <a:endParaRPr kumimoji="1" lang="zh-CN" altLang="en-US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162F6E8-DA84-F9EF-F86B-6260268C9177}"/>
              </a:ext>
            </a:extLst>
          </p:cNvPr>
          <p:cNvGrpSpPr/>
          <p:nvPr/>
        </p:nvGrpSpPr>
        <p:grpSpPr>
          <a:xfrm>
            <a:off x="4615608" y="5270263"/>
            <a:ext cx="5019318" cy="833917"/>
            <a:chOff x="3840202" y="1066003"/>
            <a:chExt cx="5019318" cy="833917"/>
          </a:xfrm>
        </p:grpSpPr>
        <p:sp>
          <p:nvSpPr>
            <p:cNvPr id="7" name="圆角矩形 31">
              <a:extLst>
                <a:ext uri="{FF2B5EF4-FFF2-40B4-BE49-F238E27FC236}">
                  <a16:creationId xmlns:a16="http://schemas.microsoft.com/office/drawing/2014/main" id="{D917B435-DE14-86D6-6F7F-7E20580F74CA}"/>
                </a:ext>
              </a:extLst>
            </p:cNvPr>
            <p:cNvSpPr/>
            <p:nvPr/>
          </p:nvSpPr>
          <p:spPr>
            <a:xfrm>
              <a:off x="4378960" y="1066003"/>
              <a:ext cx="4480560" cy="833917"/>
            </a:xfrm>
            <a:prstGeom prst="roundRect">
              <a:avLst>
                <a:gd name="adj" fmla="val 6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456051F-0F2B-DD3B-0222-A7ABB75246FD}"/>
                </a:ext>
              </a:extLst>
            </p:cNvPr>
            <p:cNvSpPr txBox="1"/>
            <p:nvPr/>
          </p:nvSpPr>
          <p:spPr>
            <a:xfrm>
              <a:off x="4672987" y="1157727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游戏优化方向</a:t>
              </a:r>
            </a:p>
          </p:txBody>
        </p:sp>
        <p:sp>
          <p:nvSpPr>
            <p:cNvPr id="9" name="圆角矩形 33">
              <a:extLst>
                <a:ext uri="{FF2B5EF4-FFF2-40B4-BE49-F238E27FC236}">
                  <a16:creationId xmlns:a16="http://schemas.microsoft.com/office/drawing/2014/main" id="{580FD63B-847D-A6E3-A877-830F8136286D}"/>
                </a:ext>
              </a:extLst>
            </p:cNvPr>
            <p:cNvSpPr/>
            <p:nvPr/>
          </p:nvSpPr>
          <p:spPr>
            <a:xfrm>
              <a:off x="3840202" y="1210941"/>
              <a:ext cx="736358" cy="553998"/>
            </a:xfrm>
            <a:prstGeom prst="roundRect">
              <a:avLst>
                <a:gd name="adj" fmla="val 6259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27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31A5F2-D994-8CDD-E77A-0FF38CC85D30}"/>
                </a:ext>
              </a:extLst>
            </p:cNvPr>
            <p:cNvSpPr txBox="1"/>
            <p:nvPr/>
          </p:nvSpPr>
          <p:spPr>
            <a:xfrm>
              <a:off x="3872392" y="1208825"/>
              <a:ext cx="6880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O5</a:t>
              </a:r>
              <a:endParaRPr kumimoji="1"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5E3CD8-94FF-EB95-372D-C32352D2C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24518" cy="1707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853F30-8284-EF5A-04B9-CFB94139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918"/>
            <a:ext cx="7534275" cy="3219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4A57C1-E65C-71B9-D600-007F060A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493" y="4041032"/>
            <a:ext cx="4972050" cy="8382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FCC5CB-2E32-7693-9CCE-4C0375E7A0E2}"/>
              </a:ext>
            </a:extLst>
          </p:cNvPr>
          <p:cNvSpPr/>
          <p:nvPr/>
        </p:nvSpPr>
        <p:spPr>
          <a:xfrm>
            <a:off x="423594" y="-840476"/>
            <a:ext cx="4238665" cy="313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29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5E3CD8-94FF-EB95-372D-C32352D2C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24518" cy="1707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853F30-8284-EF5A-04B9-CFB94139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918"/>
            <a:ext cx="7534275" cy="3219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4A57C1-E65C-71B9-D600-007F060A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493" y="-1216768"/>
            <a:ext cx="4972050" cy="8382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17294F3-EC10-D36B-047F-5DAD66E76FD7}"/>
              </a:ext>
            </a:extLst>
          </p:cNvPr>
          <p:cNvSpPr/>
          <p:nvPr/>
        </p:nvSpPr>
        <p:spPr>
          <a:xfrm>
            <a:off x="336967" y="4419224"/>
            <a:ext cx="4238665" cy="595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3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5E3CD8-94FF-EB95-372D-C32352D2C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24518" cy="1707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853F30-8284-EF5A-04B9-CFB94139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918"/>
            <a:ext cx="7534275" cy="3219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4A57C1-E65C-71B9-D600-007F060A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493" y="-1216768"/>
            <a:ext cx="4972050" cy="8382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17294F3-EC10-D36B-047F-5DAD66E76FD7}"/>
              </a:ext>
            </a:extLst>
          </p:cNvPr>
          <p:cNvSpPr/>
          <p:nvPr/>
        </p:nvSpPr>
        <p:spPr>
          <a:xfrm>
            <a:off x="121067" y="3286874"/>
            <a:ext cx="3765133" cy="472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52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5E3CD8-94FF-EB95-372D-C32352D2C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24518" cy="1707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853F30-8284-EF5A-04B9-CFB94139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918"/>
            <a:ext cx="7534275" cy="3219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4A57C1-E65C-71B9-D600-007F060A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493" y="-1216768"/>
            <a:ext cx="4972050" cy="8382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17294F3-EC10-D36B-047F-5DAD66E76FD7}"/>
              </a:ext>
            </a:extLst>
          </p:cNvPr>
          <p:cNvSpPr/>
          <p:nvPr/>
        </p:nvSpPr>
        <p:spPr>
          <a:xfrm>
            <a:off x="2004" y="3769474"/>
            <a:ext cx="3765133" cy="472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6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F9806E-7DF7-3CAE-7FA2-2EB63743F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34275" cy="32194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E5FF90-43CF-29E9-6A98-DD9AF8224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219450"/>
            <a:ext cx="8553450" cy="3390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FD2E55-6F04-418C-2769-2E2B33C5A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093" y="1755032"/>
            <a:ext cx="4972050" cy="838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26E599-0384-DF91-E595-283EBC979EED}"/>
              </a:ext>
            </a:extLst>
          </p:cNvPr>
          <p:cNvSpPr/>
          <p:nvPr/>
        </p:nvSpPr>
        <p:spPr>
          <a:xfrm>
            <a:off x="695898" y="2033570"/>
            <a:ext cx="3229332" cy="281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3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F9806E-7DF7-3CAE-7FA2-2EB63743F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34275" cy="32194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E5FF90-43CF-29E9-6A98-DD9AF8224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219450"/>
            <a:ext cx="8553450" cy="3390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FD2E55-6F04-418C-2769-2E2B33C5A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25" y="-1593435"/>
            <a:ext cx="4972050" cy="838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26E599-0384-DF91-E595-283EBC979EED}"/>
              </a:ext>
            </a:extLst>
          </p:cNvPr>
          <p:cNvSpPr/>
          <p:nvPr/>
        </p:nvSpPr>
        <p:spPr>
          <a:xfrm>
            <a:off x="139700" y="3219450"/>
            <a:ext cx="8553449" cy="3219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64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34549" y="2738781"/>
            <a:ext cx="7880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幽灵僵尸</a:t>
            </a:r>
            <a:r>
              <a:rPr kumimoji="1" lang="en-US" altLang="zh-CN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BUG</a:t>
            </a:r>
            <a:endParaRPr kumimoji="1" lang="zh-CN" altLang="en-US" sz="6600" dirty="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60512" y="2161626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kumimoji="1" lang="zh-CN" altLang="en-US" sz="280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945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63BDA7-47B5-2779-8927-4069D460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63" y="-45005"/>
            <a:ext cx="6156237" cy="6772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75534E-1A50-9B52-026D-BB11AB05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12" y="85725"/>
            <a:ext cx="4165688" cy="65108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CA5180-6FA0-FCC8-CEF0-499C4E4DE4E4}"/>
              </a:ext>
            </a:extLst>
          </p:cNvPr>
          <p:cNvSpPr/>
          <p:nvPr/>
        </p:nvSpPr>
        <p:spPr>
          <a:xfrm>
            <a:off x="4776832" y="-85725"/>
            <a:ext cx="10033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14E3AB-61A0-7D98-703B-8726A7727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537" y="4718607"/>
            <a:ext cx="5059363" cy="15249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C8D348-4DA4-C7C3-7CE4-F9D0C435E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3050"/>
            <a:ext cx="4584700" cy="45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0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F1A92C-1903-24BA-8158-B35DBABA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82" y="733426"/>
            <a:ext cx="5229225" cy="4476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DDBEE9-0797-86FA-2BA5-242DECEAD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96" y="1119188"/>
            <a:ext cx="56007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204767-DCD2-1362-4A5A-8C898223C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55962" cy="6934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5AD055-F3AC-F1DF-FF5C-8F9C0476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0" y="1196975"/>
            <a:ext cx="56007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4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874">
                <a:schemeClr val="accent1">
                  <a:lumMod val="20000"/>
                  <a:lumOff val="80000"/>
                  <a:alpha val="10000"/>
                </a:schemeClr>
              </a:gs>
              <a:gs pos="53000">
                <a:srgbClr val="0070C0">
                  <a:lumMod val="58000"/>
                  <a:lumOff val="42000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34549" y="2738781"/>
            <a:ext cx="7880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游戏简单介绍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60512" y="2161626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kumimoji="1" lang="zh-CN" altLang="en-US" sz="280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9B489D-24DE-A16D-2AE7-05CC665B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970" y="-19064"/>
            <a:ext cx="6265441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3032AB-1E5A-C945-B15D-93C43DA0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123" y="0"/>
            <a:ext cx="6677877" cy="692934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9235637-195F-E07E-6FAF-E642087719F1}"/>
              </a:ext>
            </a:extLst>
          </p:cNvPr>
          <p:cNvSpPr/>
          <p:nvPr/>
        </p:nvSpPr>
        <p:spPr>
          <a:xfrm>
            <a:off x="1085850" y="1672252"/>
            <a:ext cx="2571750" cy="389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30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9B489D-24DE-A16D-2AE7-05CC665B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970" y="-19064"/>
            <a:ext cx="6265441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3032AB-1E5A-C945-B15D-93C43DA0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123" y="0"/>
            <a:ext cx="6677877" cy="692934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9235637-195F-E07E-6FAF-E642087719F1}"/>
              </a:ext>
            </a:extLst>
          </p:cNvPr>
          <p:cNvSpPr/>
          <p:nvPr/>
        </p:nvSpPr>
        <p:spPr>
          <a:xfrm>
            <a:off x="1195385" y="4440248"/>
            <a:ext cx="2571750" cy="389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481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9B489D-24DE-A16D-2AE7-05CC665B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970" y="-19064"/>
            <a:ext cx="6265441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3032AB-1E5A-C945-B15D-93C43DA0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123" y="0"/>
            <a:ext cx="6677877" cy="692934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9235637-195F-E07E-6FAF-E642087719F1}"/>
              </a:ext>
            </a:extLst>
          </p:cNvPr>
          <p:cNvSpPr/>
          <p:nvPr/>
        </p:nvSpPr>
        <p:spPr>
          <a:xfrm>
            <a:off x="7147124" y="3045730"/>
            <a:ext cx="4851835" cy="349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680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9B489D-24DE-A16D-2AE7-05CC665B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970" y="-19064"/>
            <a:ext cx="6265441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3032AB-1E5A-C945-B15D-93C43DA0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123" y="0"/>
            <a:ext cx="6677877" cy="692934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9235637-195F-E07E-6FAF-E642087719F1}"/>
              </a:ext>
            </a:extLst>
          </p:cNvPr>
          <p:cNvSpPr/>
          <p:nvPr/>
        </p:nvSpPr>
        <p:spPr>
          <a:xfrm>
            <a:off x="6924346" y="2122651"/>
            <a:ext cx="3978603" cy="389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483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926DA19D-2DD4-8F0E-65BB-3D26E5E1F3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F2E7C7-8FA7-3497-6AC6-1182F7136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1" y="1966912"/>
            <a:ext cx="6600825" cy="2924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E9E8E0-732B-8868-30E9-78499E92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6325"/>
            <a:ext cx="3343275" cy="866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74F77A-5B99-2A0D-3A87-9997EB5E8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067175"/>
            <a:ext cx="3876675" cy="1685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B004E5-5286-52BD-DCA4-4CA5D8844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753099"/>
            <a:ext cx="2705100" cy="1104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A8E01F1-8F6A-7003-E4B7-50D19E47AB05}"/>
              </a:ext>
            </a:extLst>
          </p:cNvPr>
          <p:cNvSpPr txBox="1"/>
          <p:nvPr/>
        </p:nvSpPr>
        <p:spPr>
          <a:xfrm>
            <a:off x="1574800" y="108366"/>
            <a:ext cx="8547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8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二维指针数组和</a:t>
            </a:r>
            <a:endParaRPr kumimoji="1" lang="en-US" altLang="zh-CN" sz="4800" dirty="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zh-CN" altLang="en-US" sz="48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二维指针数组的指针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1FAF3B4-3D52-AFB3-AA3E-BAB845134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213" y="1966912"/>
            <a:ext cx="4584700" cy="45952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6C36F1-90AD-3D93-D4DE-8EDB55348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722" y="2840543"/>
            <a:ext cx="7336922" cy="221138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1073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772" y="15531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01037" y="2794331"/>
            <a:ext cx="5499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0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游戏实机演示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21616" y="2156623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kumimoji="1" lang="zh-CN" altLang="en-US" sz="2800" dirty="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1504" y="3348409"/>
            <a:ext cx="7946347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第二部分，游戏实机演示</a:t>
            </a:r>
            <a:endParaRPr lang="en-GB" altLang="zh-CN" sz="54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25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34549" y="2738781"/>
            <a:ext cx="7880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游戏优化方向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60512" y="2161626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kumimoji="1" lang="zh-CN" altLang="en-US" sz="280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7" name="LauraShigihara-ZombiesOnYourLawn">
            <a:hlinkClick r:id="" action="ppaction://media"/>
            <a:extLst>
              <a:ext uri="{FF2B5EF4-FFF2-40B4-BE49-F238E27FC236}">
                <a16:creationId xmlns:a16="http://schemas.microsoft.com/office/drawing/2014/main" id="{3BC48642-6E6A-DA85-B0FD-FB5CB2544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68800" y="799261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9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CFB8A6-359D-E170-12DC-D22672946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" y="-1006984"/>
            <a:ext cx="12065541" cy="8871967"/>
          </a:xfrm>
          <a:prstGeom prst="rect">
            <a:avLst/>
          </a:prstGeom>
          <a:solidFill>
            <a:srgbClr val="13B019"/>
          </a:solidFill>
        </p:spPr>
      </p:pic>
    </p:spTree>
    <p:extLst>
      <p:ext uri="{BB962C8B-B14F-4D97-AF65-F5344CB8AC3E}">
        <p14:creationId xmlns:p14="http://schemas.microsoft.com/office/powerpoint/2010/main" val="4236224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8220DA-1492-CF52-30E7-A9F93C4B6469}"/>
              </a:ext>
            </a:extLst>
          </p:cNvPr>
          <p:cNvSpPr/>
          <p:nvPr/>
        </p:nvSpPr>
        <p:spPr>
          <a:xfrm>
            <a:off x="-1772" y="-9869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C4B211DD-C1C6-FAAE-5EA2-821BF95B8997}"/>
              </a:ext>
            </a:extLst>
          </p:cNvPr>
          <p:cNvSpPr/>
          <p:nvPr/>
        </p:nvSpPr>
        <p:spPr>
          <a:xfrm>
            <a:off x="0" y="-3495331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6551629" y="3275752"/>
                </a:moveTo>
                <a:lnTo>
                  <a:pt x="6646367" y="3429000"/>
                </a:lnTo>
                <a:lnTo>
                  <a:pt x="6551629" y="3429000"/>
                </a:lnTo>
                <a:close/>
                <a:moveTo>
                  <a:pt x="5082114" y="3067132"/>
                </a:moveTo>
                <a:lnTo>
                  <a:pt x="5216485" y="3429000"/>
                </a:lnTo>
                <a:lnTo>
                  <a:pt x="4950405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10925943" y="3429000"/>
                </a:lnTo>
                <a:lnTo>
                  <a:pt x="10832873" y="3391083"/>
                </a:lnTo>
                <a:cubicBezTo>
                  <a:pt x="10766748" y="3369248"/>
                  <a:pt x="10688982" y="3347776"/>
                  <a:pt x="10599573" y="3326665"/>
                </a:cubicBezTo>
                <a:cubicBezTo>
                  <a:pt x="10420756" y="3284445"/>
                  <a:pt x="10308167" y="3243880"/>
                  <a:pt x="10261807" y="3204970"/>
                </a:cubicBezTo>
                <a:cubicBezTo>
                  <a:pt x="10225381" y="3174340"/>
                  <a:pt x="10207169" y="3137500"/>
                  <a:pt x="10207169" y="3094452"/>
                </a:cubicBezTo>
                <a:cubicBezTo>
                  <a:pt x="10207169" y="3047264"/>
                  <a:pt x="10226623" y="3009596"/>
                  <a:pt x="10265532" y="2981449"/>
                </a:cubicBezTo>
                <a:cubicBezTo>
                  <a:pt x="10325966" y="2937573"/>
                  <a:pt x="10409579" y="2915634"/>
                  <a:pt x="10516373" y="2915634"/>
                </a:cubicBezTo>
                <a:cubicBezTo>
                  <a:pt x="10619856" y="2915634"/>
                  <a:pt x="10697467" y="2936124"/>
                  <a:pt x="10749208" y="2977103"/>
                </a:cubicBezTo>
                <a:cubicBezTo>
                  <a:pt x="10800949" y="3018082"/>
                  <a:pt x="10834684" y="3085345"/>
                  <a:pt x="10850414" y="3178893"/>
                </a:cubicBezTo>
                <a:lnTo>
                  <a:pt x="11217982" y="3162750"/>
                </a:lnTo>
                <a:cubicBezTo>
                  <a:pt x="11212187" y="2995523"/>
                  <a:pt x="11151546" y="2861824"/>
                  <a:pt x="11036060" y="2761653"/>
                </a:cubicBezTo>
                <a:cubicBezTo>
                  <a:pt x="10920574" y="2661483"/>
                  <a:pt x="10748587" y="2611397"/>
                  <a:pt x="10520099" y="2611397"/>
                </a:cubicBezTo>
                <a:cubicBezTo>
                  <a:pt x="10380191" y="2611397"/>
                  <a:pt x="10260772" y="2632508"/>
                  <a:pt x="10161843" y="2674728"/>
                </a:cubicBezTo>
                <a:cubicBezTo>
                  <a:pt x="10062915" y="2716949"/>
                  <a:pt x="9987166" y="2778417"/>
                  <a:pt x="9934597" y="2859133"/>
                </a:cubicBezTo>
                <a:cubicBezTo>
                  <a:pt x="9882028" y="2939849"/>
                  <a:pt x="9855743" y="3026567"/>
                  <a:pt x="9855743" y="3119287"/>
                </a:cubicBezTo>
                <a:cubicBezTo>
                  <a:pt x="9855743" y="3227322"/>
                  <a:pt x="9887176" y="3323018"/>
                  <a:pt x="9950041" y="3406372"/>
                </a:cubicBezTo>
                <a:lnTo>
                  <a:pt x="9970985" y="3429000"/>
                </a:lnTo>
                <a:lnTo>
                  <a:pt x="9019022" y="3429000"/>
                </a:lnTo>
                <a:lnTo>
                  <a:pt x="8968626" y="3351501"/>
                </a:lnTo>
                <a:lnTo>
                  <a:pt x="9654091" y="2642442"/>
                </a:lnTo>
                <a:lnTo>
                  <a:pt x="9159860" y="2642442"/>
                </a:lnTo>
                <a:lnTo>
                  <a:pt x="8437338" y="3429000"/>
                </a:lnTo>
                <a:lnTo>
                  <a:pt x="8417273" y="3429000"/>
                </a:lnTo>
                <a:lnTo>
                  <a:pt x="8417273" y="2642442"/>
                </a:lnTo>
                <a:lnTo>
                  <a:pt x="8049705" y="2642442"/>
                </a:lnTo>
                <a:lnTo>
                  <a:pt x="8049705" y="3429000"/>
                </a:lnTo>
                <a:lnTo>
                  <a:pt x="7654334" y="3429000"/>
                </a:lnTo>
                <a:lnTo>
                  <a:pt x="7654334" y="2642442"/>
                </a:lnTo>
                <a:lnTo>
                  <a:pt x="7312843" y="2642442"/>
                </a:lnTo>
                <a:lnTo>
                  <a:pt x="7312843" y="3429000"/>
                </a:lnTo>
                <a:lnTo>
                  <a:pt x="7049831" y="3429000"/>
                </a:lnTo>
                <a:lnTo>
                  <a:pt x="6567772" y="2642442"/>
                </a:lnTo>
                <a:lnTo>
                  <a:pt x="6210138" y="2642442"/>
                </a:lnTo>
                <a:lnTo>
                  <a:pt x="6210138" y="3429000"/>
                </a:lnTo>
                <a:lnTo>
                  <a:pt x="5595745" y="3429000"/>
                </a:lnTo>
                <a:lnTo>
                  <a:pt x="5280800" y="2642442"/>
                </a:lnTo>
                <a:lnTo>
                  <a:pt x="4892122" y="2642442"/>
                </a:lnTo>
                <a:lnTo>
                  <a:pt x="4585761" y="3429000"/>
                </a:lnTo>
                <a:lnTo>
                  <a:pt x="3986377" y="3429000"/>
                </a:lnTo>
                <a:lnTo>
                  <a:pt x="3986377" y="2642442"/>
                </a:lnTo>
                <a:lnTo>
                  <a:pt x="3618809" y="2642442"/>
                </a:lnTo>
                <a:lnTo>
                  <a:pt x="3618809" y="3358952"/>
                </a:lnTo>
                <a:lnTo>
                  <a:pt x="2898573" y="3358952"/>
                </a:lnTo>
                <a:lnTo>
                  <a:pt x="2898573" y="2642442"/>
                </a:lnTo>
                <a:lnTo>
                  <a:pt x="2531005" y="2642442"/>
                </a:lnTo>
                <a:lnTo>
                  <a:pt x="2531005" y="3429000"/>
                </a:lnTo>
                <a:lnTo>
                  <a:pt x="1754546" y="3429000"/>
                </a:lnTo>
                <a:lnTo>
                  <a:pt x="1754546" y="2950404"/>
                </a:lnTo>
                <a:lnTo>
                  <a:pt x="2293480" y="2950404"/>
                </a:lnTo>
                <a:lnTo>
                  <a:pt x="2293480" y="2642442"/>
                </a:lnTo>
                <a:lnTo>
                  <a:pt x="846801" y="2642442"/>
                </a:lnTo>
                <a:lnTo>
                  <a:pt x="846801" y="2950404"/>
                </a:lnTo>
                <a:lnTo>
                  <a:pt x="1386978" y="2950404"/>
                </a:lnTo>
                <a:lnTo>
                  <a:pt x="1386978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0257ABF-EBBB-18CA-8BF4-C4C510075C5C}"/>
              </a:ext>
            </a:extLst>
          </p:cNvPr>
          <p:cNvSpPr/>
          <p:nvPr/>
        </p:nvSpPr>
        <p:spPr>
          <a:xfrm>
            <a:off x="0" y="69342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8417273" y="0"/>
                </a:moveTo>
                <a:lnTo>
                  <a:pt x="8458647" y="0"/>
                </a:lnTo>
                <a:lnTo>
                  <a:pt x="8417273" y="45042"/>
                </a:lnTo>
                <a:close/>
                <a:moveTo>
                  <a:pt x="7035613" y="0"/>
                </a:moveTo>
                <a:lnTo>
                  <a:pt x="7312843" y="0"/>
                </a:lnTo>
                <a:lnTo>
                  <a:pt x="7312843" y="452347"/>
                </a:lnTo>
                <a:close/>
                <a:moveTo>
                  <a:pt x="4958849" y="0"/>
                </a:moveTo>
                <a:lnTo>
                  <a:pt x="5207871" y="0"/>
                </a:lnTo>
                <a:lnTo>
                  <a:pt x="5332955" y="336861"/>
                </a:lnTo>
                <a:lnTo>
                  <a:pt x="4836241" y="336861"/>
                </a:lnTo>
                <a:close/>
                <a:moveTo>
                  <a:pt x="0" y="0"/>
                </a:moveTo>
                <a:lnTo>
                  <a:pt x="1386978" y="0"/>
                </a:lnTo>
                <a:lnTo>
                  <a:pt x="1386978" y="1057096"/>
                </a:lnTo>
                <a:lnTo>
                  <a:pt x="1754546" y="1057096"/>
                </a:lnTo>
                <a:lnTo>
                  <a:pt x="1754546" y="0"/>
                </a:lnTo>
                <a:lnTo>
                  <a:pt x="2531005" y="0"/>
                </a:lnTo>
                <a:lnTo>
                  <a:pt x="2531005" y="1057096"/>
                </a:lnTo>
                <a:lnTo>
                  <a:pt x="2898573" y="1057096"/>
                </a:lnTo>
                <a:lnTo>
                  <a:pt x="2898573" y="261112"/>
                </a:lnTo>
                <a:lnTo>
                  <a:pt x="3618809" y="261112"/>
                </a:lnTo>
                <a:lnTo>
                  <a:pt x="3618809" y="1057096"/>
                </a:lnTo>
                <a:lnTo>
                  <a:pt x="3986377" y="1057096"/>
                </a:lnTo>
                <a:lnTo>
                  <a:pt x="3986377" y="0"/>
                </a:lnTo>
                <a:lnTo>
                  <a:pt x="4594797" y="0"/>
                </a:lnTo>
                <a:lnTo>
                  <a:pt x="4183062" y="1057096"/>
                </a:lnTo>
                <a:lnTo>
                  <a:pt x="4572983" y="1057096"/>
                </a:lnTo>
                <a:lnTo>
                  <a:pt x="4723239" y="643582"/>
                </a:lnTo>
                <a:lnTo>
                  <a:pt x="5450924" y="643582"/>
                </a:lnTo>
                <a:lnTo>
                  <a:pt x="5609873" y="1057096"/>
                </a:lnTo>
                <a:lnTo>
                  <a:pt x="6009727" y="1057096"/>
                </a:lnTo>
                <a:lnTo>
                  <a:pt x="5586456" y="0"/>
                </a:lnTo>
                <a:lnTo>
                  <a:pt x="6210138" y="0"/>
                </a:lnTo>
                <a:lnTo>
                  <a:pt x="6210138" y="1057096"/>
                </a:lnTo>
                <a:lnTo>
                  <a:pt x="6551629" y="1057096"/>
                </a:lnTo>
                <a:lnTo>
                  <a:pt x="6551629" y="0"/>
                </a:lnTo>
                <a:lnTo>
                  <a:pt x="6632026" y="0"/>
                </a:lnTo>
                <a:lnTo>
                  <a:pt x="7285524" y="1057096"/>
                </a:lnTo>
                <a:lnTo>
                  <a:pt x="7654334" y="1057096"/>
                </a:lnTo>
                <a:lnTo>
                  <a:pt x="7654334" y="0"/>
                </a:lnTo>
                <a:lnTo>
                  <a:pt x="8049705" y="0"/>
                </a:lnTo>
                <a:lnTo>
                  <a:pt x="8049705" y="1057096"/>
                </a:lnTo>
                <a:lnTo>
                  <a:pt x="8417273" y="1057096"/>
                </a:lnTo>
                <a:lnTo>
                  <a:pt x="8417273" y="506986"/>
                </a:lnTo>
                <a:lnTo>
                  <a:pt x="8715302" y="202748"/>
                </a:lnTo>
                <a:lnTo>
                  <a:pt x="9215741" y="1057096"/>
                </a:lnTo>
                <a:lnTo>
                  <a:pt x="9691344" y="1057096"/>
                </a:lnTo>
                <a:lnTo>
                  <a:pt x="9003937" y="0"/>
                </a:lnTo>
                <a:lnTo>
                  <a:pt x="9949700" y="0"/>
                </a:lnTo>
                <a:lnTo>
                  <a:pt x="9950041" y="570"/>
                </a:lnTo>
                <a:cubicBezTo>
                  <a:pt x="9970996" y="28355"/>
                  <a:pt x="9995444" y="54769"/>
                  <a:pt x="10023384" y="79812"/>
                </a:cubicBezTo>
                <a:cubicBezTo>
                  <a:pt x="10102859" y="151007"/>
                  <a:pt x="10241111" y="211027"/>
                  <a:pt x="10438141" y="259870"/>
                </a:cubicBezTo>
                <a:cubicBezTo>
                  <a:pt x="10591294" y="297952"/>
                  <a:pt x="10689395" y="324443"/>
                  <a:pt x="10732444" y="339345"/>
                </a:cubicBezTo>
                <a:cubicBezTo>
                  <a:pt x="10795361" y="361697"/>
                  <a:pt x="10839444" y="387981"/>
                  <a:pt x="10864694" y="418198"/>
                </a:cubicBezTo>
                <a:cubicBezTo>
                  <a:pt x="10889944" y="448415"/>
                  <a:pt x="10902569" y="485047"/>
                  <a:pt x="10902569" y="528096"/>
                </a:cubicBezTo>
                <a:cubicBezTo>
                  <a:pt x="10902569" y="595152"/>
                  <a:pt x="10872559" y="653723"/>
                  <a:pt x="10812539" y="703808"/>
                </a:cubicBezTo>
                <a:cubicBezTo>
                  <a:pt x="10752520" y="753894"/>
                  <a:pt x="10663318" y="778936"/>
                  <a:pt x="10544935" y="778936"/>
                </a:cubicBezTo>
                <a:cubicBezTo>
                  <a:pt x="10433174" y="778936"/>
                  <a:pt x="10344386" y="750789"/>
                  <a:pt x="10278571" y="694495"/>
                </a:cubicBezTo>
                <a:cubicBezTo>
                  <a:pt x="10212757" y="638201"/>
                  <a:pt x="10169087" y="550034"/>
                  <a:pt x="10147563" y="429995"/>
                </a:cubicBezTo>
                <a:lnTo>
                  <a:pt x="9789929" y="464765"/>
                </a:lnTo>
                <a:cubicBezTo>
                  <a:pt x="9813937" y="668418"/>
                  <a:pt x="9887616" y="823434"/>
                  <a:pt x="10010967" y="929813"/>
                </a:cubicBezTo>
                <a:cubicBezTo>
                  <a:pt x="10134317" y="1036193"/>
                  <a:pt x="10311065" y="1089382"/>
                  <a:pt x="10541209" y="1089382"/>
                </a:cubicBezTo>
                <a:cubicBezTo>
                  <a:pt x="10699330" y="1089382"/>
                  <a:pt x="10831373" y="1067237"/>
                  <a:pt x="10937338" y="1022947"/>
                </a:cubicBezTo>
                <a:cubicBezTo>
                  <a:pt x="11043304" y="978657"/>
                  <a:pt x="11125262" y="910979"/>
                  <a:pt x="11183212" y="819915"/>
                </a:cubicBezTo>
                <a:cubicBezTo>
                  <a:pt x="11241162" y="728851"/>
                  <a:pt x="11270137" y="631164"/>
                  <a:pt x="11270137" y="526854"/>
                </a:cubicBezTo>
                <a:cubicBezTo>
                  <a:pt x="11270137" y="411782"/>
                  <a:pt x="11245922" y="315130"/>
                  <a:pt x="11197492" y="236897"/>
                </a:cubicBezTo>
                <a:cubicBezTo>
                  <a:pt x="11149063" y="158665"/>
                  <a:pt x="11082006" y="96990"/>
                  <a:pt x="10996323" y="51872"/>
                </a:cubicBezTo>
                <a:lnTo>
                  <a:pt x="10869003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1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561FB1-9E57-75BB-4B2C-17F67949C4AB}"/>
              </a:ext>
            </a:extLst>
          </p:cNvPr>
          <p:cNvSpPr/>
          <p:nvPr/>
        </p:nvSpPr>
        <p:spPr>
          <a:xfrm>
            <a:off x="-1772" y="-9869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C4B211DD-C1C6-FAAE-5EA2-821BF95B899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6551629" y="3275752"/>
                </a:moveTo>
                <a:lnTo>
                  <a:pt x="6646367" y="3429000"/>
                </a:lnTo>
                <a:lnTo>
                  <a:pt x="6551629" y="3429000"/>
                </a:lnTo>
                <a:close/>
                <a:moveTo>
                  <a:pt x="5082114" y="3067132"/>
                </a:moveTo>
                <a:lnTo>
                  <a:pt x="5216485" y="3429000"/>
                </a:lnTo>
                <a:lnTo>
                  <a:pt x="4950405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10925943" y="3429000"/>
                </a:lnTo>
                <a:lnTo>
                  <a:pt x="10832873" y="3391083"/>
                </a:lnTo>
                <a:cubicBezTo>
                  <a:pt x="10766748" y="3369248"/>
                  <a:pt x="10688982" y="3347776"/>
                  <a:pt x="10599573" y="3326665"/>
                </a:cubicBezTo>
                <a:cubicBezTo>
                  <a:pt x="10420756" y="3284445"/>
                  <a:pt x="10308167" y="3243880"/>
                  <a:pt x="10261807" y="3204970"/>
                </a:cubicBezTo>
                <a:cubicBezTo>
                  <a:pt x="10225381" y="3174340"/>
                  <a:pt x="10207169" y="3137500"/>
                  <a:pt x="10207169" y="3094452"/>
                </a:cubicBezTo>
                <a:cubicBezTo>
                  <a:pt x="10207169" y="3047264"/>
                  <a:pt x="10226623" y="3009596"/>
                  <a:pt x="10265532" y="2981449"/>
                </a:cubicBezTo>
                <a:cubicBezTo>
                  <a:pt x="10325966" y="2937573"/>
                  <a:pt x="10409579" y="2915634"/>
                  <a:pt x="10516373" y="2915634"/>
                </a:cubicBezTo>
                <a:cubicBezTo>
                  <a:pt x="10619856" y="2915634"/>
                  <a:pt x="10697467" y="2936124"/>
                  <a:pt x="10749208" y="2977103"/>
                </a:cubicBezTo>
                <a:cubicBezTo>
                  <a:pt x="10800949" y="3018082"/>
                  <a:pt x="10834684" y="3085345"/>
                  <a:pt x="10850414" y="3178893"/>
                </a:cubicBezTo>
                <a:lnTo>
                  <a:pt x="11217982" y="3162750"/>
                </a:lnTo>
                <a:cubicBezTo>
                  <a:pt x="11212187" y="2995523"/>
                  <a:pt x="11151546" y="2861824"/>
                  <a:pt x="11036060" y="2761653"/>
                </a:cubicBezTo>
                <a:cubicBezTo>
                  <a:pt x="10920574" y="2661483"/>
                  <a:pt x="10748587" y="2611397"/>
                  <a:pt x="10520099" y="2611397"/>
                </a:cubicBezTo>
                <a:cubicBezTo>
                  <a:pt x="10380191" y="2611397"/>
                  <a:pt x="10260772" y="2632508"/>
                  <a:pt x="10161843" y="2674728"/>
                </a:cubicBezTo>
                <a:cubicBezTo>
                  <a:pt x="10062915" y="2716949"/>
                  <a:pt x="9987166" y="2778417"/>
                  <a:pt x="9934597" y="2859133"/>
                </a:cubicBezTo>
                <a:cubicBezTo>
                  <a:pt x="9882028" y="2939849"/>
                  <a:pt x="9855743" y="3026567"/>
                  <a:pt x="9855743" y="3119287"/>
                </a:cubicBezTo>
                <a:cubicBezTo>
                  <a:pt x="9855743" y="3227322"/>
                  <a:pt x="9887176" y="3323018"/>
                  <a:pt x="9950041" y="3406372"/>
                </a:cubicBezTo>
                <a:lnTo>
                  <a:pt x="9970985" y="3429000"/>
                </a:lnTo>
                <a:lnTo>
                  <a:pt x="9019022" y="3429000"/>
                </a:lnTo>
                <a:lnTo>
                  <a:pt x="8968626" y="3351501"/>
                </a:lnTo>
                <a:lnTo>
                  <a:pt x="9654091" y="2642442"/>
                </a:lnTo>
                <a:lnTo>
                  <a:pt x="9159860" y="2642442"/>
                </a:lnTo>
                <a:lnTo>
                  <a:pt x="8437338" y="3429000"/>
                </a:lnTo>
                <a:lnTo>
                  <a:pt x="8417273" y="3429000"/>
                </a:lnTo>
                <a:lnTo>
                  <a:pt x="8417273" y="2642442"/>
                </a:lnTo>
                <a:lnTo>
                  <a:pt x="8049705" y="2642442"/>
                </a:lnTo>
                <a:lnTo>
                  <a:pt x="8049705" y="3429000"/>
                </a:lnTo>
                <a:lnTo>
                  <a:pt x="7654334" y="3429000"/>
                </a:lnTo>
                <a:lnTo>
                  <a:pt x="7654334" y="2642442"/>
                </a:lnTo>
                <a:lnTo>
                  <a:pt x="7312843" y="2642442"/>
                </a:lnTo>
                <a:lnTo>
                  <a:pt x="7312843" y="3429000"/>
                </a:lnTo>
                <a:lnTo>
                  <a:pt x="7049831" y="3429000"/>
                </a:lnTo>
                <a:lnTo>
                  <a:pt x="6567772" y="2642442"/>
                </a:lnTo>
                <a:lnTo>
                  <a:pt x="6210138" y="2642442"/>
                </a:lnTo>
                <a:lnTo>
                  <a:pt x="6210138" y="3429000"/>
                </a:lnTo>
                <a:lnTo>
                  <a:pt x="5595745" y="3429000"/>
                </a:lnTo>
                <a:lnTo>
                  <a:pt x="5280800" y="2642442"/>
                </a:lnTo>
                <a:lnTo>
                  <a:pt x="4892122" y="2642442"/>
                </a:lnTo>
                <a:lnTo>
                  <a:pt x="4585761" y="3429000"/>
                </a:lnTo>
                <a:lnTo>
                  <a:pt x="3986377" y="3429000"/>
                </a:lnTo>
                <a:lnTo>
                  <a:pt x="3986377" y="2642442"/>
                </a:lnTo>
                <a:lnTo>
                  <a:pt x="3618809" y="2642442"/>
                </a:lnTo>
                <a:lnTo>
                  <a:pt x="3618809" y="3358952"/>
                </a:lnTo>
                <a:lnTo>
                  <a:pt x="2898573" y="3358952"/>
                </a:lnTo>
                <a:lnTo>
                  <a:pt x="2898573" y="2642442"/>
                </a:lnTo>
                <a:lnTo>
                  <a:pt x="2531005" y="2642442"/>
                </a:lnTo>
                <a:lnTo>
                  <a:pt x="2531005" y="3429000"/>
                </a:lnTo>
                <a:lnTo>
                  <a:pt x="1754546" y="3429000"/>
                </a:lnTo>
                <a:lnTo>
                  <a:pt x="1754546" y="2950404"/>
                </a:lnTo>
                <a:lnTo>
                  <a:pt x="2293480" y="2950404"/>
                </a:lnTo>
                <a:lnTo>
                  <a:pt x="2293480" y="2642442"/>
                </a:lnTo>
                <a:lnTo>
                  <a:pt x="846801" y="2642442"/>
                </a:lnTo>
                <a:lnTo>
                  <a:pt x="846801" y="2950404"/>
                </a:lnTo>
                <a:lnTo>
                  <a:pt x="1386978" y="2950404"/>
                </a:lnTo>
                <a:lnTo>
                  <a:pt x="1386978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0257ABF-EBBB-18CA-8BF4-C4C510075C5C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8417273" y="0"/>
                </a:moveTo>
                <a:lnTo>
                  <a:pt x="8458647" y="0"/>
                </a:lnTo>
                <a:lnTo>
                  <a:pt x="8417273" y="45042"/>
                </a:lnTo>
                <a:close/>
                <a:moveTo>
                  <a:pt x="7035613" y="0"/>
                </a:moveTo>
                <a:lnTo>
                  <a:pt x="7312843" y="0"/>
                </a:lnTo>
                <a:lnTo>
                  <a:pt x="7312843" y="452347"/>
                </a:lnTo>
                <a:close/>
                <a:moveTo>
                  <a:pt x="4958849" y="0"/>
                </a:moveTo>
                <a:lnTo>
                  <a:pt x="5207871" y="0"/>
                </a:lnTo>
                <a:lnTo>
                  <a:pt x="5332955" y="336861"/>
                </a:lnTo>
                <a:lnTo>
                  <a:pt x="4836241" y="336861"/>
                </a:lnTo>
                <a:close/>
                <a:moveTo>
                  <a:pt x="0" y="0"/>
                </a:moveTo>
                <a:lnTo>
                  <a:pt x="1386978" y="0"/>
                </a:lnTo>
                <a:lnTo>
                  <a:pt x="1386978" y="1057096"/>
                </a:lnTo>
                <a:lnTo>
                  <a:pt x="1754546" y="1057096"/>
                </a:lnTo>
                <a:lnTo>
                  <a:pt x="1754546" y="0"/>
                </a:lnTo>
                <a:lnTo>
                  <a:pt x="2531005" y="0"/>
                </a:lnTo>
                <a:lnTo>
                  <a:pt x="2531005" y="1057096"/>
                </a:lnTo>
                <a:lnTo>
                  <a:pt x="2898573" y="1057096"/>
                </a:lnTo>
                <a:lnTo>
                  <a:pt x="2898573" y="261112"/>
                </a:lnTo>
                <a:lnTo>
                  <a:pt x="3618809" y="261112"/>
                </a:lnTo>
                <a:lnTo>
                  <a:pt x="3618809" y="1057096"/>
                </a:lnTo>
                <a:lnTo>
                  <a:pt x="3986377" y="1057096"/>
                </a:lnTo>
                <a:lnTo>
                  <a:pt x="3986377" y="0"/>
                </a:lnTo>
                <a:lnTo>
                  <a:pt x="4594797" y="0"/>
                </a:lnTo>
                <a:lnTo>
                  <a:pt x="4183062" y="1057096"/>
                </a:lnTo>
                <a:lnTo>
                  <a:pt x="4572983" y="1057096"/>
                </a:lnTo>
                <a:lnTo>
                  <a:pt x="4723239" y="643582"/>
                </a:lnTo>
                <a:lnTo>
                  <a:pt x="5450924" y="643582"/>
                </a:lnTo>
                <a:lnTo>
                  <a:pt x="5609873" y="1057096"/>
                </a:lnTo>
                <a:lnTo>
                  <a:pt x="6009727" y="1057096"/>
                </a:lnTo>
                <a:lnTo>
                  <a:pt x="5586456" y="0"/>
                </a:lnTo>
                <a:lnTo>
                  <a:pt x="6210138" y="0"/>
                </a:lnTo>
                <a:lnTo>
                  <a:pt x="6210138" y="1057096"/>
                </a:lnTo>
                <a:lnTo>
                  <a:pt x="6551629" y="1057096"/>
                </a:lnTo>
                <a:lnTo>
                  <a:pt x="6551629" y="0"/>
                </a:lnTo>
                <a:lnTo>
                  <a:pt x="6632026" y="0"/>
                </a:lnTo>
                <a:lnTo>
                  <a:pt x="7285524" y="1057096"/>
                </a:lnTo>
                <a:lnTo>
                  <a:pt x="7654334" y="1057096"/>
                </a:lnTo>
                <a:lnTo>
                  <a:pt x="7654334" y="0"/>
                </a:lnTo>
                <a:lnTo>
                  <a:pt x="8049705" y="0"/>
                </a:lnTo>
                <a:lnTo>
                  <a:pt x="8049705" y="1057096"/>
                </a:lnTo>
                <a:lnTo>
                  <a:pt x="8417273" y="1057096"/>
                </a:lnTo>
                <a:lnTo>
                  <a:pt x="8417273" y="506986"/>
                </a:lnTo>
                <a:lnTo>
                  <a:pt x="8715302" y="202748"/>
                </a:lnTo>
                <a:lnTo>
                  <a:pt x="9215741" y="1057096"/>
                </a:lnTo>
                <a:lnTo>
                  <a:pt x="9691344" y="1057096"/>
                </a:lnTo>
                <a:lnTo>
                  <a:pt x="9003937" y="0"/>
                </a:lnTo>
                <a:lnTo>
                  <a:pt x="9949700" y="0"/>
                </a:lnTo>
                <a:lnTo>
                  <a:pt x="9950041" y="570"/>
                </a:lnTo>
                <a:cubicBezTo>
                  <a:pt x="9970996" y="28355"/>
                  <a:pt x="9995444" y="54769"/>
                  <a:pt x="10023384" y="79812"/>
                </a:cubicBezTo>
                <a:cubicBezTo>
                  <a:pt x="10102859" y="151007"/>
                  <a:pt x="10241111" y="211027"/>
                  <a:pt x="10438141" y="259870"/>
                </a:cubicBezTo>
                <a:cubicBezTo>
                  <a:pt x="10591294" y="297952"/>
                  <a:pt x="10689395" y="324443"/>
                  <a:pt x="10732444" y="339345"/>
                </a:cubicBezTo>
                <a:cubicBezTo>
                  <a:pt x="10795361" y="361697"/>
                  <a:pt x="10839444" y="387981"/>
                  <a:pt x="10864694" y="418198"/>
                </a:cubicBezTo>
                <a:cubicBezTo>
                  <a:pt x="10889944" y="448415"/>
                  <a:pt x="10902569" y="485047"/>
                  <a:pt x="10902569" y="528096"/>
                </a:cubicBezTo>
                <a:cubicBezTo>
                  <a:pt x="10902569" y="595152"/>
                  <a:pt x="10872559" y="653723"/>
                  <a:pt x="10812539" y="703808"/>
                </a:cubicBezTo>
                <a:cubicBezTo>
                  <a:pt x="10752520" y="753894"/>
                  <a:pt x="10663318" y="778936"/>
                  <a:pt x="10544935" y="778936"/>
                </a:cubicBezTo>
                <a:cubicBezTo>
                  <a:pt x="10433174" y="778936"/>
                  <a:pt x="10344386" y="750789"/>
                  <a:pt x="10278571" y="694495"/>
                </a:cubicBezTo>
                <a:cubicBezTo>
                  <a:pt x="10212757" y="638201"/>
                  <a:pt x="10169087" y="550034"/>
                  <a:pt x="10147563" y="429995"/>
                </a:cubicBezTo>
                <a:lnTo>
                  <a:pt x="9789929" y="464765"/>
                </a:lnTo>
                <a:cubicBezTo>
                  <a:pt x="9813937" y="668418"/>
                  <a:pt x="9887616" y="823434"/>
                  <a:pt x="10010967" y="929813"/>
                </a:cubicBezTo>
                <a:cubicBezTo>
                  <a:pt x="10134317" y="1036193"/>
                  <a:pt x="10311065" y="1089382"/>
                  <a:pt x="10541209" y="1089382"/>
                </a:cubicBezTo>
                <a:cubicBezTo>
                  <a:pt x="10699330" y="1089382"/>
                  <a:pt x="10831373" y="1067237"/>
                  <a:pt x="10937338" y="1022947"/>
                </a:cubicBezTo>
                <a:cubicBezTo>
                  <a:pt x="11043304" y="978657"/>
                  <a:pt x="11125262" y="910979"/>
                  <a:pt x="11183212" y="819915"/>
                </a:cubicBezTo>
                <a:cubicBezTo>
                  <a:pt x="11241162" y="728851"/>
                  <a:pt x="11270137" y="631164"/>
                  <a:pt x="11270137" y="526854"/>
                </a:cubicBezTo>
                <a:cubicBezTo>
                  <a:pt x="11270137" y="411782"/>
                  <a:pt x="11245922" y="315130"/>
                  <a:pt x="11197492" y="236897"/>
                </a:cubicBezTo>
                <a:cubicBezTo>
                  <a:pt x="11149063" y="158665"/>
                  <a:pt x="11082006" y="96990"/>
                  <a:pt x="10996323" y="51872"/>
                </a:cubicBezTo>
                <a:lnTo>
                  <a:pt x="10869003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85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6331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01037" y="2868486"/>
            <a:ext cx="5499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0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游戏实机演示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21616" y="2156623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kumimoji="1" lang="zh-CN" altLang="en-US" sz="2800" dirty="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22560" y="3349420"/>
            <a:ext cx="6887978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第一部分，</a:t>
            </a:r>
            <a:r>
              <a:rPr lang="en-US" altLang="zh-CN" sz="5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bug</a:t>
            </a:r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展示</a:t>
            </a:r>
            <a:endParaRPr lang="en-GB" altLang="zh-CN" sz="54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418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34549" y="2738781"/>
            <a:ext cx="7880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游戏代码展示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60512" y="2161626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kumimoji="1" lang="zh-CN" altLang="en-US" sz="280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7" name="LauraShigihara-ZombiesOnYourLawn">
            <a:hlinkClick r:id="" action="ppaction://media"/>
            <a:extLst>
              <a:ext uri="{FF2B5EF4-FFF2-40B4-BE49-F238E27FC236}">
                <a16:creationId xmlns:a16="http://schemas.microsoft.com/office/drawing/2014/main" id="{31815C10-CF0A-23F7-B402-636D3F399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68800" y="799261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8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610C2663-ECD8-1CED-05C4-70697D6F2428}"/>
              </a:ext>
            </a:extLst>
          </p:cNvPr>
          <p:cNvSpPr txBox="1"/>
          <p:nvPr/>
        </p:nvSpPr>
        <p:spPr>
          <a:xfrm>
            <a:off x="118030" y="2646480"/>
            <a:ext cx="40314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algn="ctr"/>
            <a:r>
              <a:rPr kumimoji="1" lang="zh-CN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注：代码太长，无法全面展现</a:t>
            </a:r>
            <a:endParaRPr kumimoji="1" lang="en-US" altLang="zh-CN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zh-CN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仅展示部分重要的函数名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8E2C63F-B36C-0DD6-372A-3DBDF273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72" y="0"/>
            <a:ext cx="7367528" cy="1504121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26F9B3A-1436-F7E7-A179-86C85DB4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356" y="0"/>
            <a:ext cx="7367528" cy="202734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3572E77-61C6-2E08-5E0F-BC7AF647D31F}"/>
              </a:ext>
            </a:extLst>
          </p:cNvPr>
          <p:cNvSpPr txBox="1"/>
          <p:nvPr/>
        </p:nvSpPr>
        <p:spPr>
          <a:xfrm>
            <a:off x="228064" y="423597"/>
            <a:ext cx="436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0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游戏代码展示</a:t>
            </a:r>
          </a:p>
        </p:txBody>
      </p:sp>
    </p:spTree>
    <p:extLst>
      <p:ext uri="{BB962C8B-B14F-4D97-AF65-F5344CB8AC3E}">
        <p14:creationId xmlns:p14="http://schemas.microsoft.com/office/powerpoint/2010/main" val="121999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3.54167E-6 -1.23357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-2.08333E-6 -2.10486 " pathEditMode="relative" rAng="0" ptsTypes="AA">
                                      <p:cBhvr>
                                        <p:cTn id="40" dur="3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0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34549" y="2738781"/>
            <a:ext cx="7880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BUG</a:t>
            </a:r>
            <a:r>
              <a:rPr kumimoji="1" lang="zh-CN" altLang="en-US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解决过程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60512" y="2161626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kumimoji="1" lang="zh-CN" altLang="en-US" sz="280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554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070C0">
                  <a:alpha val="68176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2700000">
            <a:off x="11102340" y="2583180"/>
            <a:ext cx="2179320" cy="217932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961120" y="3627120"/>
            <a:ext cx="3230880" cy="3230880"/>
            <a:chOff x="8016240" y="2682240"/>
            <a:chExt cx="4175760" cy="4175760"/>
          </a:xfrm>
        </p:grpSpPr>
        <p:sp>
          <p:nvSpPr>
            <p:cNvPr id="8" name="菱形 7"/>
            <p:cNvSpPr/>
            <p:nvPr/>
          </p:nvSpPr>
          <p:spPr>
            <a:xfrm>
              <a:off x="10104120" y="2726638"/>
              <a:ext cx="1676400" cy="1676400"/>
            </a:xfrm>
            <a:prstGeom prst="diamond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8016240" y="2682240"/>
              <a:ext cx="4175760" cy="4175760"/>
            </a:xfrm>
            <a:prstGeom prst="rtTriangle">
              <a:avLst/>
            </a:prstGeom>
            <a:gradFill flip="none" rotWithShape="1">
              <a:gsLst>
                <a:gs pos="0">
                  <a:srgbClr val="0070C0"/>
                </a:gs>
                <a:gs pos="81000">
                  <a:srgbClr val="00206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8912186" y="3733169"/>
              <a:ext cx="2150553" cy="2150553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1011840" y="2742950"/>
              <a:ext cx="645347" cy="64534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菱形 11"/>
          <p:cNvSpPr/>
          <p:nvPr/>
        </p:nvSpPr>
        <p:spPr>
          <a:xfrm>
            <a:off x="324905" y="-1373386"/>
            <a:ext cx="2879435" cy="2879435"/>
          </a:xfrm>
          <a:prstGeom prst="diamond">
            <a:avLst/>
          </a:prstGeom>
          <a:solidFill>
            <a:srgbClr val="0070C0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-750371" y="-478300"/>
            <a:ext cx="2150552" cy="2150552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821572" y="33086"/>
            <a:ext cx="1569826" cy="1569826"/>
          </a:xfrm>
          <a:prstGeom prst="diamond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1492802" y="1672252"/>
            <a:ext cx="645347" cy="64534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71352" y="1576587"/>
            <a:ext cx="322267" cy="322267"/>
          </a:xfrm>
          <a:prstGeom prst="diamond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19996" y="3151793"/>
            <a:ext cx="10510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僵尸死亡无法渲染</a:t>
            </a:r>
            <a:r>
              <a:rPr kumimoji="1" lang="en-US" altLang="zh-CN" sz="6600" dirty="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BUG</a:t>
            </a:r>
            <a:endParaRPr kumimoji="1" lang="zh-CN" altLang="en-US" sz="6600" dirty="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60512" y="2161626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  <a:effectLst>
                  <a:outerShdw blurRad="76200" dist="76200" dir="2700000" algn="tl" rotWithShape="0">
                    <a:srgbClr val="002060">
                      <a:alpha val="20000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kumimoji="1" lang="zh-CN" altLang="en-US" sz="2800">
              <a:solidFill>
                <a:schemeClr val="bg1"/>
              </a:solidFill>
              <a:effectLst>
                <a:outerShdw blurRad="76200" dist="76200" dir="2700000" algn="tl" rotWithShape="0">
                  <a:srgbClr val="00206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538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A6D3644-C467-C09C-61FF-CBED383F7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8368122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47BF23-D4F4-A9A3-6513-B4365217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815" y="3816350"/>
            <a:ext cx="6057900" cy="1257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7149F6-6477-E510-F85F-E1A591D91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57" y="0"/>
            <a:ext cx="6503143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357D0F6-55FE-54D3-6100-01B46CAEBAD8}"/>
              </a:ext>
            </a:extLst>
          </p:cNvPr>
          <p:cNvSpPr/>
          <p:nvPr/>
        </p:nvSpPr>
        <p:spPr>
          <a:xfrm>
            <a:off x="7112000" y="2687620"/>
            <a:ext cx="4254500" cy="354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3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0117 0.278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MmMxNzY4NzliODJmOGYzMWEyZDdkODA0MWI0NTdiODc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优设标题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627</TotalTime>
  <Words>154</Words>
  <Application>Microsoft Office PowerPoint</Application>
  <PresentationFormat>宽屏</PresentationFormat>
  <Paragraphs>50</Paragraphs>
  <Slides>39</Slides>
  <Notes>18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微软雅黑</vt:lpstr>
      <vt:lpstr>优设标题黑</vt:lpstr>
      <vt:lpstr>Arial</vt:lpstr>
      <vt:lpstr>Arial Black</vt:lpstr>
      <vt:lpstr>Calibri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励志商务</dc:title>
  <dc:creator>第一PPT</dc:creator>
  <cp:keywords>www.1ppt.com</cp:keywords>
  <dc:description>www.1ppt.com</dc:description>
  <cp:lastModifiedBy>huanhuan zhou</cp:lastModifiedBy>
  <cp:revision>172</cp:revision>
  <dcterms:created xsi:type="dcterms:W3CDTF">2019-06-19T02:08:00Z</dcterms:created>
  <dcterms:modified xsi:type="dcterms:W3CDTF">2024-12-31T12:14:23Z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F178A754DF5545FA938AF6AA4494FF89_11</vt:lpwstr>
  </property>
  <property fmtid="{D5CDD505-2E9C-101B-9397-08002B2CF9AE}" pid="3" name="KSOProductBuildVer">
    <vt:lpwstr>2052-12.1.0.19302</vt:lpwstr>
  </property>
</Properties>
</file>